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4956" autoAdjust="0"/>
    <p:restoredTop sz="94660"/>
  </p:normalViewPr>
  <p:slideViewPr>
    <p:cSldViewPr snapToGrid="0">
      <p:cViewPr varScale="1">
        <p:scale>
          <a:sx n="75" d="100"/>
          <a:sy n="75" d="100"/>
        </p:scale>
        <p:origin x="5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37407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47923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45927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03152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3809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57852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91269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39270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92568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01712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86127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274481-EBA2-47FA-8A1F-B10D8B4AD93E}" type="datetimeFigureOut">
              <a:rPr lang="he-IL" smtClean="0"/>
              <a:t>ט'/אלול/תשפ"א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AAA3B-C331-471E-BC24-2834C17D949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996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" Type="http://schemas.openxmlformats.org/officeDocument/2006/relationships/image" Target="../media/image64.png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נוגדי אלרגיה </a:t>
            </a:r>
            <a:r>
              <a:rPr lang="he-IL" sz="5400" dirty="0" err="1" smtClean="0"/>
              <a:t>ומדכאי</a:t>
            </a:r>
            <a:r>
              <a:rPr lang="he-IL" sz="5400" dirty="0" smtClean="0"/>
              <a:t> תגובה חיסונית</a:t>
            </a:r>
            <a:endParaRPr lang="he-IL" sz="5400" dirty="0"/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306" y="1156545"/>
            <a:ext cx="2064687" cy="957264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297" y="2277960"/>
            <a:ext cx="1326696" cy="151767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5483" y="3347832"/>
            <a:ext cx="2314816" cy="2314816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130361"/>
            <a:ext cx="1971681" cy="1971681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605" y="3347832"/>
            <a:ext cx="1911432" cy="191143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86694" y="3347832"/>
            <a:ext cx="3114682" cy="2491746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9"/>
          <a:srcRect l="12686" t="-3751" r="-253" b="30193"/>
          <a:stretch/>
        </p:blipFill>
        <p:spPr>
          <a:xfrm>
            <a:off x="4070626" y="1112559"/>
            <a:ext cx="2243349" cy="1710046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5739" y="1156545"/>
            <a:ext cx="2261298" cy="1758787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87335" y="4921787"/>
            <a:ext cx="2076450" cy="183558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01376" y="4303548"/>
            <a:ext cx="258764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000" b="1" dirty="0" smtClean="0">
                <a:solidFill>
                  <a:srgbClr val="FF0000"/>
                </a:solidFill>
              </a:rPr>
              <a:t>במקום </a:t>
            </a:r>
            <a:r>
              <a:rPr lang="en-US" sz="2000" b="1" dirty="0" smtClean="0">
                <a:solidFill>
                  <a:srgbClr val="FF0000"/>
                </a:solidFill>
              </a:rPr>
              <a:t> </a:t>
            </a:r>
            <a:r>
              <a:rPr lang="en-US" sz="2000" b="1" dirty="0" err="1" smtClean="0">
                <a:solidFill>
                  <a:srgbClr val="FF0000"/>
                </a:solidFill>
              </a:rPr>
              <a:t>sinulen</a:t>
            </a:r>
            <a:r>
              <a:rPr lang="en-US" sz="2000" b="1" dirty="0" smtClean="0">
                <a:solidFill>
                  <a:srgbClr val="FF0000"/>
                </a:solidFill>
              </a:rPr>
              <a:t>, </a:t>
            </a:r>
            <a:r>
              <a:rPr lang="he-IL" sz="2000" b="1" dirty="0" smtClean="0">
                <a:solidFill>
                  <a:srgbClr val="FF0000"/>
                </a:solidFill>
              </a:rPr>
              <a:t>שיהיה </a:t>
            </a:r>
            <a:r>
              <a:rPr lang="en-US" sz="2000" b="1" dirty="0" err="1" smtClean="0">
                <a:solidFill>
                  <a:srgbClr val="FF0000"/>
                </a:solidFill>
              </a:rPr>
              <a:t>otrivine</a:t>
            </a:r>
            <a:endParaRPr lang="he-IL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9713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נשימה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9196" y="992394"/>
            <a:ext cx="2541443" cy="2541443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r="2237" b="13012"/>
          <a:stretch/>
        </p:blipFill>
        <p:spPr>
          <a:xfrm>
            <a:off x="929943" y="607745"/>
            <a:ext cx="1742005" cy="2064203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 rotWithShape="1">
          <a:blip r:embed="rId4"/>
          <a:srcRect l="2505" b="10954"/>
          <a:stretch/>
        </p:blipFill>
        <p:spPr>
          <a:xfrm>
            <a:off x="3016148" y="607745"/>
            <a:ext cx="1884341" cy="2291938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0655" y="976993"/>
            <a:ext cx="2425782" cy="2425782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66" y="4192979"/>
            <a:ext cx="1925782" cy="192578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9394" y="3739675"/>
            <a:ext cx="2379086" cy="23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8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err="1" smtClean="0"/>
              <a:t>אנטיביוטיקות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524"/>
            <a:ext cx="2051710" cy="205171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/>
          <a:srcRect l="10479" t="14278" r="4809" b="15958"/>
          <a:stretch/>
        </p:blipFill>
        <p:spPr>
          <a:xfrm>
            <a:off x="247829" y="2190375"/>
            <a:ext cx="2303813" cy="178129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200" y="211908"/>
            <a:ext cx="1769421" cy="1746958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5"/>
          <a:srcRect l="7664" t="17020" r="1309" b="22924"/>
          <a:stretch/>
        </p:blipFill>
        <p:spPr>
          <a:xfrm>
            <a:off x="4489782" y="822352"/>
            <a:ext cx="2197101" cy="19304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361" y="1789674"/>
            <a:ext cx="1953801" cy="1953801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162" y="236059"/>
            <a:ext cx="1892074" cy="1892074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0985" y="-41945"/>
            <a:ext cx="2031299" cy="203129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6317" y="2190375"/>
            <a:ext cx="1721427" cy="1721427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10"/>
          <a:srcRect l="484" r="9735" b="16865"/>
          <a:stretch/>
        </p:blipFill>
        <p:spPr>
          <a:xfrm>
            <a:off x="8307875" y="1843241"/>
            <a:ext cx="1499688" cy="1846665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 rotWithShape="1">
          <a:blip r:embed="rId11"/>
          <a:srcRect b="12088"/>
          <a:stretch/>
        </p:blipFill>
        <p:spPr>
          <a:xfrm>
            <a:off x="9545081" y="3952934"/>
            <a:ext cx="2369797" cy="2774438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 rotWithShape="1">
          <a:blip r:embed="rId12"/>
          <a:srcRect b="12088"/>
          <a:stretch/>
        </p:blipFill>
        <p:spPr>
          <a:xfrm>
            <a:off x="6809585" y="4130263"/>
            <a:ext cx="2263020" cy="2649429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 rotWithShape="1">
          <a:blip r:embed="rId13"/>
          <a:srcRect t="21382" b="13432"/>
          <a:stretch/>
        </p:blipFill>
        <p:spPr>
          <a:xfrm>
            <a:off x="379755" y="4080117"/>
            <a:ext cx="2394780" cy="1206170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83359" y="2883915"/>
            <a:ext cx="1926226" cy="1926226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36509" y="1269375"/>
            <a:ext cx="1476113" cy="1476113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 rotWithShape="1">
          <a:blip r:embed="rId16"/>
          <a:srcRect l="2807" b="12540"/>
          <a:stretch/>
        </p:blipFill>
        <p:spPr>
          <a:xfrm>
            <a:off x="2930373" y="3632389"/>
            <a:ext cx="1806119" cy="2164351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1907" y="4841020"/>
            <a:ext cx="2804408" cy="233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09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err="1" smtClean="0"/>
              <a:t>אנטיביוטיקות</a:t>
            </a:r>
            <a:endParaRPr lang="he-IL" sz="5400" dirty="0"/>
          </a:p>
        </p:txBody>
      </p:sp>
      <p:pic>
        <p:nvPicPr>
          <p:cNvPr id="19" name="תמונה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2" y="37800"/>
            <a:ext cx="2226624" cy="1496291"/>
          </a:xfrm>
          <a:prstGeom prst="rect">
            <a:avLst/>
          </a:prstGeom>
        </p:spPr>
      </p:pic>
      <p:pic>
        <p:nvPicPr>
          <p:cNvPr id="20" name="תמונה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58" y="1767693"/>
            <a:ext cx="2218954" cy="1775163"/>
          </a:xfrm>
          <a:prstGeom prst="rect">
            <a:avLst/>
          </a:prstGeom>
        </p:spPr>
      </p:pic>
      <p:pic>
        <p:nvPicPr>
          <p:cNvPr id="21" name="תמונה 20"/>
          <p:cNvPicPr>
            <a:picLocks noChangeAspect="1"/>
          </p:cNvPicPr>
          <p:nvPr/>
        </p:nvPicPr>
        <p:blipFill rotWithShape="1">
          <a:blip r:embed="rId4"/>
          <a:srcRect l="-816" r="1" b="8007"/>
          <a:stretch/>
        </p:blipFill>
        <p:spPr>
          <a:xfrm rot="5400000">
            <a:off x="2883938" y="2025365"/>
            <a:ext cx="2646156" cy="3215533"/>
          </a:xfrm>
          <a:prstGeom prst="rect">
            <a:avLst/>
          </a:prstGeom>
        </p:spPr>
      </p:pic>
      <p:pic>
        <p:nvPicPr>
          <p:cNvPr id="22" name="תמונה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54" y="3425724"/>
            <a:ext cx="1242229" cy="2947664"/>
          </a:xfrm>
          <a:prstGeom prst="rect">
            <a:avLst/>
          </a:prstGeom>
        </p:spPr>
      </p:pic>
      <p:pic>
        <p:nvPicPr>
          <p:cNvPr id="23" name="תמונה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4664" y="262364"/>
            <a:ext cx="1230792" cy="2047689"/>
          </a:xfrm>
          <a:prstGeom prst="rect">
            <a:avLst/>
          </a:prstGeom>
        </p:spPr>
      </p:pic>
      <p:pic>
        <p:nvPicPr>
          <p:cNvPr id="24" name="תמונה 23"/>
          <p:cNvPicPr>
            <a:picLocks noChangeAspect="1"/>
          </p:cNvPicPr>
          <p:nvPr/>
        </p:nvPicPr>
        <p:blipFill rotWithShape="1">
          <a:blip r:embed="rId7"/>
          <a:srcRect l="20136" t="6610" r="11440" b="13230"/>
          <a:stretch/>
        </p:blipFill>
        <p:spPr>
          <a:xfrm>
            <a:off x="2508340" y="4559300"/>
            <a:ext cx="2616200" cy="2298700"/>
          </a:xfrm>
          <a:prstGeom prst="rect">
            <a:avLst/>
          </a:prstGeom>
        </p:spPr>
      </p:pic>
      <p:pic>
        <p:nvPicPr>
          <p:cNvPr id="25" name="תמונה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684" y="3345474"/>
            <a:ext cx="3494776" cy="2494362"/>
          </a:xfrm>
          <a:prstGeom prst="rect">
            <a:avLst/>
          </a:prstGeom>
        </p:spPr>
      </p:pic>
      <p:pic>
        <p:nvPicPr>
          <p:cNvPr id="26" name="תמונה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1628" y="3867447"/>
            <a:ext cx="2505941" cy="2505941"/>
          </a:xfrm>
          <a:prstGeom prst="rect">
            <a:avLst/>
          </a:prstGeom>
        </p:spPr>
      </p:pic>
      <p:pic>
        <p:nvPicPr>
          <p:cNvPr id="27" name="תמונה 26"/>
          <p:cNvPicPr>
            <a:picLocks noChangeAspect="1"/>
          </p:cNvPicPr>
          <p:nvPr/>
        </p:nvPicPr>
        <p:blipFill rotWithShape="1">
          <a:blip r:embed="rId10"/>
          <a:srcRect t="14739" b="19658"/>
          <a:stretch/>
        </p:blipFill>
        <p:spPr>
          <a:xfrm>
            <a:off x="4765114" y="1087107"/>
            <a:ext cx="2045472" cy="1341912"/>
          </a:xfrm>
          <a:prstGeom prst="rect">
            <a:avLst/>
          </a:prstGeom>
        </p:spPr>
      </p:pic>
      <p:pic>
        <p:nvPicPr>
          <p:cNvPr id="28" name="תמונה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50507" y="1087107"/>
            <a:ext cx="2335357" cy="2258367"/>
          </a:xfrm>
          <a:prstGeom prst="rect">
            <a:avLst/>
          </a:prstGeom>
        </p:spPr>
      </p:pic>
      <p:pic>
        <p:nvPicPr>
          <p:cNvPr id="29" name="תמונה 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6807" y="748729"/>
            <a:ext cx="839624" cy="24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01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איזון מחלות כרוניות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5" y="992394"/>
            <a:ext cx="2249756" cy="1211998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05" y="2366251"/>
            <a:ext cx="2965862" cy="2678225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3017" y="812441"/>
            <a:ext cx="1956707" cy="1956707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5"/>
          <a:srcRect l="12367" t="18722" r="12207" b="20281"/>
          <a:stretch/>
        </p:blipFill>
        <p:spPr>
          <a:xfrm>
            <a:off x="5169724" y="1261846"/>
            <a:ext cx="1638795" cy="1104405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6"/>
          <a:srcRect t="27973" b="16615"/>
          <a:stretch/>
        </p:blipFill>
        <p:spPr>
          <a:xfrm>
            <a:off x="4482068" y="2769148"/>
            <a:ext cx="2143125" cy="118753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7"/>
          <a:srcRect b="18519"/>
          <a:stretch/>
        </p:blipFill>
        <p:spPr>
          <a:xfrm>
            <a:off x="1432152" y="4778311"/>
            <a:ext cx="1513609" cy="164002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 rotWithShape="1">
          <a:blip r:embed="rId8"/>
          <a:srcRect l="21671" t="14082" r="22225" b="3958"/>
          <a:stretch/>
        </p:blipFill>
        <p:spPr>
          <a:xfrm>
            <a:off x="3454046" y="4827038"/>
            <a:ext cx="2099584" cy="1610287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9"/>
          <a:srcRect t="8121" b="12540"/>
          <a:stretch/>
        </p:blipFill>
        <p:spPr>
          <a:xfrm rot="5400000">
            <a:off x="6041470" y="4724479"/>
            <a:ext cx="1850771" cy="1955470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46940" y="2366251"/>
            <a:ext cx="1995302" cy="1904606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66812" y="1257300"/>
            <a:ext cx="2453438" cy="1511848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60752" y="496197"/>
            <a:ext cx="2102675" cy="210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5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עיכול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389" y="665574"/>
            <a:ext cx="2310988" cy="1733241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6" y="2398815"/>
            <a:ext cx="2287386" cy="1633847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47" y="4232192"/>
            <a:ext cx="2181472" cy="2181472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5"/>
          <a:srcRect t="19891" b="23257"/>
          <a:stretch/>
        </p:blipFill>
        <p:spPr>
          <a:xfrm>
            <a:off x="3269080" y="1177451"/>
            <a:ext cx="2378094" cy="1351993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1619" y="2676524"/>
            <a:ext cx="2601709" cy="1998271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7"/>
          <a:srcRect l="32407" t="13117" r="27697" b="10831"/>
          <a:stretch/>
        </p:blipFill>
        <p:spPr>
          <a:xfrm>
            <a:off x="3320311" y="4526414"/>
            <a:ext cx="1140031" cy="2173185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328" y="4159346"/>
            <a:ext cx="1292868" cy="2327163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1029" y="1662661"/>
            <a:ext cx="2875808" cy="1362414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10"/>
          <a:srcRect b="10047"/>
          <a:stretch/>
        </p:blipFill>
        <p:spPr>
          <a:xfrm>
            <a:off x="7859182" y="3738018"/>
            <a:ext cx="2012400" cy="2410691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0884" y="130467"/>
            <a:ext cx="2623554" cy="140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1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משככי כאבים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7148" y="1246868"/>
            <a:ext cx="1615785" cy="985629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6786" y="2486971"/>
            <a:ext cx="1616193" cy="785008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4115" y="3526453"/>
            <a:ext cx="2101850" cy="1309152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5"/>
          <a:srcRect l="8000" t="27666" r="16000" b="26000"/>
          <a:stretch/>
        </p:blipFill>
        <p:spPr>
          <a:xfrm>
            <a:off x="9680546" y="4953000"/>
            <a:ext cx="2228987" cy="13589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6"/>
          <a:srcRect l="17639" t="26111" r="15834" b="28518"/>
          <a:stretch/>
        </p:blipFill>
        <p:spPr>
          <a:xfrm>
            <a:off x="7124700" y="1329003"/>
            <a:ext cx="2263945" cy="1157968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9335" y="2964478"/>
            <a:ext cx="2310709" cy="1123950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647" y="4318000"/>
            <a:ext cx="2178050" cy="217805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 rotWithShape="1">
          <a:blip r:embed="rId9"/>
          <a:srcRect l="2220" b="9757"/>
          <a:stretch/>
        </p:blipFill>
        <p:spPr>
          <a:xfrm>
            <a:off x="4897704" y="1329003"/>
            <a:ext cx="1753260" cy="2154853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9311" y="639726"/>
            <a:ext cx="771525" cy="2536521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06600" y="364218"/>
            <a:ext cx="1583460" cy="1583460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2246" y="402318"/>
            <a:ext cx="1661496" cy="2265865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 rotWithShape="1">
          <a:blip r:embed="rId13"/>
          <a:srcRect l="15733" t="35199" r="15066" b="33880"/>
          <a:stretch/>
        </p:blipFill>
        <p:spPr>
          <a:xfrm>
            <a:off x="625639" y="2579938"/>
            <a:ext cx="2669064" cy="1192617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97704" y="3586654"/>
            <a:ext cx="1630684" cy="1630684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74251" y="4812927"/>
            <a:ext cx="2438273" cy="2045073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 rotWithShape="1">
          <a:blip r:embed="rId16"/>
          <a:srcRect l="31067" t="13734" r="31067" b="4667"/>
          <a:stretch/>
        </p:blipFill>
        <p:spPr>
          <a:xfrm>
            <a:off x="2871001" y="4011461"/>
            <a:ext cx="1119179" cy="2411753"/>
          </a:xfrm>
          <a:prstGeom prst="rect">
            <a:avLst/>
          </a:prstGeom>
        </p:spPr>
      </p:pic>
      <p:pic>
        <p:nvPicPr>
          <p:cNvPr id="18" name="תמונה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80271" y="4154376"/>
            <a:ext cx="1990730" cy="227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709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820883" y="0"/>
            <a:ext cx="9144000" cy="992394"/>
          </a:xfrm>
        </p:spPr>
        <p:txBody>
          <a:bodyPr>
            <a:normAutofit/>
          </a:bodyPr>
          <a:lstStyle/>
          <a:p>
            <a:r>
              <a:rPr lang="he-IL" sz="5400" dirty="0" smtClean="0"/>
              <a:t>תרופות אחרות</a:t>
            </a:r>
            <a:endParaRPr lang="he-IL" sz="5400" dirty="0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596900"/>
            <a:ext cx="2089150" cy="2089150"/>
          </a:xfrm>
          <a:prstGeom prst="rect">
            <a:avLst/>
          </a:prstGeom>
        </p:spPr>
      </p:pic>
      <p:pic>
        <p:nvPicPr>
          <p:cNvPr id="4" name="תמונה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22" y="2484437"/>
            <a:ext cx="2055977" cy="2722563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5075" y="901700"/>
            <a:ext cx="2381250" cy="2381250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 rotWithShape="1">
          <a:blip r:embed="rId5"/>
          <a:srcRect l="20359" t="10072" r="17818" b="8319"/>
          <a:stretch/>
        </p:blipFill>
        <p:spPr>
          <a:xfrm>
            <a:off x="4594225" y="1182687"/>
            <a:ext cx="1320801" cy="2146300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6"/>
          <a:srcRect l="24281" t="2285" r="27327" b="2961"/>
          <a:stretch/>
        </p:blipFill>
        <p:spPr>
          <a:xfrm>
            <a:off x="2698750" y="3845718"/>
            <a:ext cx="1173979" cy="22987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 rotWithShape="1">
          <a:blip r:embed="rId7"/>
          <a:srcRect l="22666" t="2221" r="31778" b="4445"/>
          <a:stretch/>
        </p:blipFill>
        <p:spPr>
          <a:xfrm>
            <a:off x="4340226" y="3381858"/>
            <a:ext cx="1574800" cy="3226420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0674" y="1293812"/>
            <a:ext cx="2381250" cy="2381250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7000" y="3721779"/>
            <a:ext cx="3740149" cy="2669496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 rotWithShape="1">
          <a:blip r:embed="rId10"/>
          <a:srcRect l="11250" t="12230" r="8417" b="18104"/>
          <a:stretch/>
        </p:blipFill>
        <p:spPr>
          <a:xfrm>
            <a:off x="8736896" y="674687"/>
            <a:ext cx="3060701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657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21</Words>
  <Application>Microsoft Office PowerPoint</Application>
  <PresentationFormat>מסך רחב</PresentationFormat>
  <Paragraphs>9</Paragraphs>
  <Slides>8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Times New Roman</vt:lpstr>
      <vt:lpstr>ערכת נושא Office</vt:lpstr>
      <vt:lpstr>נוגדי אלרגיה ומדכאי תגובה חיסונית</vt:lpstr>
      <vt:lpstr>נשימה</vt:lpstr>
      <vt:lpstr>אנטיביוטיקות</vt:lpstr>
      <vt:lpstr>אנטיביוטיקות</vt:lpstr>
      <vt:lpstr>איזון מחלות כרוניות</vt:lpstr>
      <vt:lpstr>עיכול</vt:lpstr>
      <vt:lpstr>משככי כאבים</vt:lpstr>
      <vt:lpstr>תרופות אחרות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Shira Bodek</dc:creator>
  <cp:lastModifiedBy>Shira Bodek</cp:lastModifiedBy>
  <cp:revision>68</cp:revision>
  <dcterms:created xsi:type="dcterms:W3CDTF">2021-08-17T07:58:04Z</dcterms:created>
  <dcterms:modified xsi:type="dcterms:W3CDTF">2021-08-17T11:30:06Z</dcterms:modified>
</cp:coreProperties>
</file>